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93776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33333"/>
    <a:srgbClr val="669900"/>
    <a:srgbClr val="F2FADC"/>
    <a:srgbClr val="E7F2CA"/>
    <a:srgbClr val="F8F8F8"/>
    <a:srgbClr val="D7E6D6"/>
    <a:srgbClr val="E0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18" y="-1962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7E3C30-739E-45DC-868F-10409F187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BD11F-B576-4CDF-8F2F-625EEABB6FC7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124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638" y="10226675"/>
            <a:ext cx="419703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7275" y="18653125"/>
            <a:ext cx="345630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957C-EEED-48CF-9F4C-007481807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3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BA52-3A35-48DA-B97E-68592716A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9713" y="1319213"/>
            <a:ext cx="11109325" cy="28087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0" y="1319213"/>
            <a:ext cx="33177163" cy="28087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72EE-3CFA-4BBB-8DDB-3E40F6D4C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8E8A7-4673-414D-B4F4-823371AC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88" y="21153438"/>
            <a:ext cx="419703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88" y="13952538"/>
            <a:ext cx="419703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0DA3-3448-427C-8B98-B4B11D594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0" y="7681913"/>
            <a:ext cx="22142450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0" y="7681913"/>
            <a:ext cx="22144038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EE56-2425-4BA4-97B5-58D87FE8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7625"/>
            <a:ext cx="444404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563" y="7369175"/>
            <a:ext cx="2181701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563" y="10439400"/>
            <a:ext cx="2181701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2500" y="7369175"/>
            <a:ext cx="218265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2500" y="10439400"/>
            <a:ext cx="218265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46DB-58F5-4A2B-A25D-82EFE770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F7EB-265D-41E0-8734-19623955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7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1E5E-6BE9-4C13-AA89-A3F605DF1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1275"/>
            <a:ext cx="16244887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588" y="1311275"/>
            <a:ext cx="276034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563" y="6888163"/>
            <a:ext cx="16244887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580C-FA7A-4EE6-84ED-5376E2708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1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988" y="23042563"/>
            <a:ext cx="296259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988" y="2941638"/>
            <a:ext cx="296259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988" y="25763538"/>
            <a:ext cx="296259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F81C-56B1-4B88-8406-9D97F95B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1319213"/>
            <a:ext cx="444388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0" y="7681913"/>
            <a:ext cx="44438888" cy="21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0" y="29978350"/>
            <a:ext cx="115204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71950" y="29978350"/>
            <a:ext cx="156352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ctr"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388550" y="29978350"/>
            <a:ext cx="115204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r" defTabSz="4703763">
              <a:defRPr sz="7200"/>
            </a:lvl1pPr>
          </a:lstStyle>
          <a:p>
            <a:pPr>
              <a:defRPr/>
            </a:pPr>
            <a:fld id="{777951BE-77BD-422A-B22B-2D7C6842B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F8F8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8726434" y="759488"/>
            <a:ext cx="31897744" cy="2519624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89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7160" tIns="68580" rIns="137160" bIns="68580" anchor="ctr"/>
          <a:lstStyle/>
          <a:p>
            <a:pPr algn="ctr" defTabSz="4703763"/>
            <a:r>
              <a:rPr lang="en-US" sz="8800" b="1" dirty="0" smtClean="0">
                <a:solidFill>
                  <a:schemeClr val="tx2"/>
                </a:solidFill>
                <a:latin typeface="Gill Sans" pitchFamily="34" charset="0"/>
              </a:rPr>
              <a:t>What is Acid Mine Drainage?</a:t>
            </a:r>
          </a:p>
          <a:p>
            <a:pPr algn="ctr" defTabSz="4703763"/>
            <a:r>
              <a:rPr lang="en-US" sz="3600" b="1" dirty="0" smtClean="0">
                <a:solidFill>
                  <a:schemeClr val="tx2"/>
                </a:solidFill>
                <a:latin typeface="Gill Sans" pitchFamily="34" charset="0"/>
              </a:rPr>
              <a:t>Piper Rossi, Carrie Kuhns, Garrett Hagen, Tristan Boyd</a:t>
            </a:r>
            <a:endParaRPr lang="en-US" sz="3600" b="1" dirty="0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914400" y="4316413"/>
            <a:ext cx="14444022" cy="1055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 smtClean="0">
                <a:solidFill>
                  <a:schemeClr val="bg1"/>
                </a:solidFill>
                <a:latin typeface="Gill Sans" pitchFamily="34" charset="0"/>
              </a:rPr>
              <a:t>History of Mining</a:t>
            </a:r>
            <a:endParaRPr lang="en-US" sz="5700" b="1" dirty="0">
              <a:solidFill>
                <a:schemeClr val="bg1"/>
              </a:solidFill>
              <a:latin typeface="Gill Sans" pitchFamily="34" charset="0"/>
            </a:endParaRP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914400" y="19126200"/>
            <a:ext cx="14444022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 smtClean="0">
                <a:solidFill>
                  <a:schemeClr val="bg1"/>
                </a:solidFill>
                <a:latin typeface="Gill Sans" pitchFamily="34" charset="0"/>
              </a:rPr>
              <a:t>Maps of the Mines</a:t>
            </a:r>
            <a:endParaRPr lang="en-US" sz="5700" b="1" dirty="0">
              <a:solidFill>
                <a:schemeClr val="bg1"/>
              </a:solidFill>
              <a:latin typeface="Gill Sans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15922305" y="8099282"/>
            <a:ext cx="17808895" cy="10395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 smtClean="0">
                <a:solidFill>
                  <a:schemeClr val="bg1"/>
                </a:solidFill>
                <a:latin typeface="Gill Sans" pitchFamily="34" charset="0"/>
              </a:rPr>
              <a:t>Representations of AMD</a:t>
            </a:r>
            <a:endParaRPr lang="en-US" sz="5700" b="1" dirty="0">
              <a:solidFill>
                <a:schemeClr val="bg1"/>
              </a:solidFill>
              <a:latin typeface="Gill Sans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4345883" y="4316412"/>
            <a:ext cx="14041117" cy="1009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646" b="1" dirty="0" smtClean="0">
                <a:solidFill>
                  <a:schemeClr val="bg1"/>
                </a:solidFill>
                <a:latin typeface="Gill Sans" pitchFamily="34" charset="0"/>
              </a:rPr>
              <a:t>About Our Diagram</a:t>
            </a:r>
            <a:endParaRPr lang="en-US" sz="5646" b="1" dirty="0">
              <a:solidFill>
                <a:schemeClr val="bg1"/>
              </a:solidFill>
              <a:latin typeface="Gill Sans" pitchFamily="34" charset="0"/>
            </a:endParaRPr>
          </a:p>
        </p:txBody>
      </p:sp>
      <p:sp>
        <p:nvSpPr>
          <p:cNvPr id="2061" name="Rectangle 36"/>
          <p:cNvSpPr>
            <a:spLocks noChangeArrowheads="1"/>
          </p:cNvSpPr>
          <p:nvPr/>
        </p:nvSpPr>
        <p:spPr bwMode="auto">
          <a:xfrm>
            <a:off x="15783556" y="19762542"/>
            <a:ext cx="17783495" cy="10685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 smtClean="0">
                <a:solidFill>
                  <a:schemeClr val="bg1"/>
                </a:solidFill>
                <a:latin typeface="Gill Sans" pitchFamily="34" charset="0"/>
              </a:rPr>
              <a:t>Questions We Answered</a:t>
            </a:r>
            <a:endParaRPr lang="en-US" sz="5700" b="1" dirty="0">
              <a:solidFill>
                <a:schemeClr val="bg1"/>
              </a:solidFill>
              <a:latin typeface="Gill Sans" pitchFamily="34" charset="0"/>
            </a:endParaRPr>
          </a:p>
        </p:txBody>
      </p:sp>
      <p:sp>
        <p:nvSpPr>
          <p:cNvPr id="2070" name="Rectangle 410"/>
          <p:cNvSpPr>
            <a:spLocks noChangeArrowheads="1"/>
          </p:cNvSpPr>
          <p:nvPr/>
        </p:nvSpPr>
        <p:spPr bwMode="auto">
          <a:xfrm rot="5400000">
            <a:off x="13386594" y="25910381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703763"/>
            <a:r>
              <a:rPr lang="en-US" sz="1800">
                <a:solidFill>
                  <a:srgbClr val="000000"/>
                </a:solidFill>
              </a:rPr>
              <a:t>(</a:t>
            </a:r>
            <a:endParaRPr lang="en-US" sz="9200"/>
          </a:p>
        </p:txBody>
      </p:sp>
      <p:sp>
        <p:nvSpPr>
          <p:cNvPr id="2072" name="Rectangle 463"/>
          <p:cNvSpPr>
            <a:spLocks noChangeArrowheads="1"/>
          </p:cNvSpPr>
          <p:nvPr/>
        </p:nvSpPr>
        <p:spPr bwMode="auto">
          <a:xfrm rot="5400000">
            <a:off x="13386594" y="25910381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703763"/>
            <a:r>
              <a:rPr lang="en-US" sz="1800">
                <a:solidFill>
                  <a:srgbClr val="000000"/>
                </a:solidFill>
              </a:rPr>
              <a:t>(</a:t>
            </a:r>
            <a:endParaRPr lang="en-US" sz="9200"/>
          </a:p>
        </p:txBody>
      </p:sp>
      <p:sp>
        <p:nvSpPr>
          <p:cNvPr id="378" name="Rectangle 8"/>
          <p:cNvSpPr>
            <a:spLocks noChangeArrowheads="1"/>
          </p:cNvSpPr>
          <p:nvPr/>
        </p:nvSpPr>
        <p:spPr bwMode="auto">
          <a:xfrm>
            <a:off x="15947705" y="4362281"/>
            <a:ext cx="17808895" cy="9639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 smtClean="0">
                <a:solidFill>
                  <a:schemeClr val="bg1"/>
                </a:solidFill>
                <a:latin typeface="Gill Sans" pitchFamily="34" charset="0"/>
              </a:rPr>
              <a:t>Definition of Acid Mine Drainage</a:t>
            </a:r>
            <a:endParaRPr lang="en-US" sz="5700" b="1" dirty="0">
              <a:solidFill>
                <a:schemeClr val="bg1"/>
              </a:solidFill>
              <a:latin typeface="Gill Sans" pitchFamily="34" charset="0"/>
            </a:endParaRPr>
          </a:p>
        </p:txBody>
      </p:sp>
      <p:pic>
        <p:nvPicPr>
          <p:cNvPr id="359" name="Picture 3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48"/>
          <a:stretch/>
        </p:blipFill>
        <p:spPr>
          <a:xfrm>
            <a:off x="15922305" y="9455053"/>
            <a:ext cx="9972367" cy="5964147"/>
          </a:xfrm>
          <a:prstGeom prst="rect">
            <a:avLst/>
          </a:prstGeom>
        </p:spPr>
      </p:pic>
      <p:pic>
        <p:nvPicPr>
          <p:cNvPr id="362" name="Picture 3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400" y="9528273"/>
            <a:ext cx="5962650" cy="4267200"/>
          </a:xfrm>
          <a:prstGeom prst="rect">
            <a:avLst/>
          </a:prstGeom>
        </p:spPr>
      </p:pic>
      <p:pic>
        <p:nvPicPr>
          <p:cNvPr id="363" name="Picture 36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>
          <a:xfrm>
            <a:off x="1621311" y="5814985"/>
            <a:ext cx="13030200" cy="12868329"/>
          </a:xfrm>
          <a:prstGeom prst="rect">
            <a:avLst/>
          </a:prstGeom>
        </p:spPr>
      </p:pic>
      <p:sp>
        <p:nvSpPr>
          <p:cNvPr id="365" name="Rectangle 364"/>
          <p:cNvSpPr/>
          <p:nvPr/>
        </p:nvSpPr>
        <p:spPr>
          <a:xfrm>
            <a:off x="15947705" y="5799371"/>
            <a:ext cx="1660874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 mine drainage, acid and metalliferous drainage (AMD</a:t>
            </a:r>
            <a:r>
              <a:rPr lang="en-US" sz="40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refers to the outflow of acidic water from metal mines or coal mines.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6" name="Picture 3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65" y="20635886"/>
            <a:ext cx="8818091" cy="4891114"/>
          </a:xfrm>
          <a:prstGeom prst="rect">
            <a:avLst/>
          </a:prstGeom>
        </p:spPr>
      </p:pic>
      <p:pic>
        <p:nvPicPr>
          <p:cNvPr id="374" name="Picture 3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51" y="25552400"/>
            <a:ext cx="11911162" cy="6092041"/>
          </a:xfrm>
          <a:prstGeom prst="rect">
            <a:avLst/>
          </a:prstGeom>
        </p:spPr>
      </p:pic>
      <p:pic>
        <p:nvPicPr>
          <p:cNvPr id="375" name="Picture 3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556" y="21278301"/>
            <a:ext cx="8472099" cy="7753899"/>
          </a:xfrm>
          <a:prstGeom prst="rect">
            <a:avLst/>
          </a:prstGeom>
        </p:spPr>
      </p:pic>
      <p:pic>
        <p:nvPicPr>
          <p:cNvPr id="376" name="Picture 3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624" y="21353885"/>
            <a:ext cx="9385976" cy="7181804"/>
          </a:xfrm>
          <a:prstGeom prst="rect">
            <a:avLst/>
          </a:prstGeom>
        </p:spPr>
      </p:pic>
      <p:pic>
        <p:nvPicPr>
          <p:cNvPr id="377" name="Picture 3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228" y="15691794"/>
            <a:ext cx="12249047" cy="3798154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0" y="5830225"/>
            <a:ext cx="10305868" cy="8293876"/>
          </a:xfrm>
          <a:prstGeom prst="rect">
            <a:avLst/>
          </a:prstGeom>
        </p:spPr>
      </p:pic>
      <p:pic>
        <p:nvPicPr>
          <p:cNvPr id="380" name="Picture 3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0" y="15063429"/>
            <a:ext cx="10305868" cy="7346553"/>
          </a:xfrm>
          <a:prstGeom prst="rect">
            <a:avLst/>
          </a:prstGeom>
        </p:spPr>
      </p:pic>
      <p:pic>
        <p:nvPicPr>
          <p:cNvPr id="381" name="Picture 38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0" y="23349310"/>
            <a:ext cx="10234744" cy="8772638"/>
          </a:xfrm>
          <a:prstGeom prst="rect">
            <a:avLst/>
          </a:prstGeom>
        </p:spPr>
      </p:pic>
      <p:pic>
        <p:nvPicPr>
          <p:cNvPr id="382" name="Picture 38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442" y="28988060"/>
            <a:ext cx="8317270" cy="327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Piper Rossi</cp:lastModifiedBy>
  <cp:revision>46</cp:revision>
  <dcterms:created xsi:type="dcterms:W3CDTF">2004-07-27T19:46:06Z</dcterms:created>
  <dcterms:modified xsi:type="dcterms:W3CDTF">2015-12-04T16:17:13Z</dcterms:modified>
  <cp:category>science research poster</cp:category>
</cp:coreProperties>
</file>